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Golos Tex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</a:t>
            </a:r>
            <a:r>
              <a:rPr lang="ru-RU" sz="2000" b="1" dirty="0" smtClean="0"/>
              <a:t>ведомления </a:t>
            </a:r>
            <a:r>
              <a:rPr lang="ru-RU" sz="2000" b="1" dirty="0"/>
              <a:t>об исчисленных </a:t>
            </a:r>
            <a:r>
              <a:rPr lang="ru-RU" sz="2000" b="1" dirty="0" smtClean="0"/>
              <a:t>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0185"/>
              </p:ext>
            </p:extLst>
          </p:nvPr>
        </p:nvGraphicFramePr>
        <p:xfrm>
          <a:off x="552006" y="1434226"/>
          <a:ext cx="5987826" cy="75720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endParaRPr lang="ru-RU" sz="10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" panose="020B0604020202020204" pitchFamily="2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SzPct val="50000"/>
                        <a:buFontTx/>
                        <a:buNone/>
                      </a:pPr>
                      <a:endParaRPr lang="ru-RU" sz="1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и индивидуальные предприниматели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НДФЛ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страховым взносам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имущественным налогам </a:t>
                      </a:r>
                      <a:r>
                        <a:rPr lang="ru-RU" sz="12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юрлиц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упрощённой системе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налогообложения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ЕСХН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Уведомления об исчисленных 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21883"/>
              </p:ext>
            </p:extLst>
          </p:nvPr>
        </p:nvGraphicFramePr>
        <p:xfrm>
          <a:off x="552006" y="1434226"/>
          <a:ext cx="5987826" cy="48657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декабре 2023 уведомление по НДФЛ представляется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дважды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декабря 2023 года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отчетный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период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ноября–22 декабря 2023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29 декабря 2023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23–31 декабря 2023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подать уведомление с отрицательными значениями?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Да. Такое уведомление может быть подано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УСН и НДФЛ по доходам от предпринимательской деятельности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полугодие и девять месяцев к их уменьшению.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490</TotalTime>
  <Words>309</Words>
  <Application>Microsoft Office PowerPoint</Application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Golos Text</vt:lpstr>
      <vt:lpstr>Arial</vt:lpstr>
      <vt:lpstr>Wingdings</vt:lpstr>
      <vt:lpstr>Roboto</vt:lpstr>
      <vt:lpstr>Calibri</vt:lpstr>
      <vt:lpstr>Times New Roman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Сапронова Екатерина Николаевна</cp:lastModifiedBy>
  <cp:revision>109</cp:revision>
  <cp:lastPrinted>2023-10-31T11:14:16Z</cp:lastPrinted>
  <dcterms:created xsi:type="dcterms:W3CDTF">2023-03-21T12:09:25Z</dcterms:created>
  <dcterms:modified xsi:type="dcterms:W3CDTF">2023-11-10T15:02:08Z</dcterms:modified>
</cp:coreProperties>
</file>