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88" r:id="rId2"/>
  </p:sldMasterIdLst>
  <p:notesMasterIdLst>
    <p:notesMasterId r:id="rId4"/>
  </p:notesMasterIdLst>
  <p:sldIdLst>
    <p:sldId id="263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ласенко Алла Васильевна" initials="ВАВ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B2D5A2-FA90-473A-B4B4-C08141BF36E1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54B4B2C-1434-483E-91FC-619705450D17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just"/>
          <a:r>
            <a:rPr lang="ru-RU" alt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</a:t>
          </a:r>
          <a:r>
            <a: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Указ Губернатора Иркутской области от 15.01.2019 г. № 11-уг единовременная денежная компенсация в размере </a:t>
          </a:r>
          <a:br>
            <a: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50 % стоимости 1 комплекта оборудования, но не более 1,0 тыс. рублей для инвалидов (участников) Великой Отечественной войны, тружеников тыла, инвалидов 1 и 2 групп;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6610C1-CDCA-469D-8AB5-C08FB93F72C4}" type="parTrans" cxnId="{D5346C87-662F-46C1-94B9-052C5CB23ABD}">
      <dgm:prSet/>
      <dgm:spPr/>
      <dgm:t>
        <a:bodyPr/>
        <a:lstStyle/>
        <a:p>
          <a:endParaRPr lang="ru-RU"/>
        </a:p>
      </dgm:t>
    </dgm:pt>
    <dgm:pt modelId="{F2E56178-9B8F-4064-9D8A-4F5BCEA5CAE4}" type="sibTrans" cxnId="{D5346C87-662F-46C1-94B9-052C5CB23ABD}">
      <dgm:prSet/>
      <dgm:spPr/>
      <dgm:t>
        <a:bodyPr/>
        <a:lstStyle/>
        <a:p>
          <a:endParaRPr lang="ru-RU"/>
        </a:p>
      </dgm:t>
    </dgm:pt>
    <dgm:pt modelId="{D3E103D7-63FE-4740-891E-289F0AA82999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just"/>
          <a:r>
            <a: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б) Закон Иркутской области от 19.07.2010 № 73-ОЗ государственная социальная помощь (малоимущим семьям (малоимущим одиноко проживающим гражданам), среднедушевой доход которых ниже однократной величины прожиточного минимума);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0ADBE6-E3D4-4FE5-B0AA-2F0566721FFB}" type="sibTrans" cxnId="{8CC76282-6ACB-4F33-A63E-1EEDBF1B4DF8}">
      <dgm:prSet/>
      <dgm:spPr/>
      <dgm:t>
        <a:bodyPr/>
        <a:lstStyle/>
        <a:p>
          <a:endParaRPr lang="ru-RU"/>
        </a:p>
      </dgm:t>
    </dgm:pt>
    <dgm:pt modelId="{2EDCBD34-CEAE-4700-8249-4E6CA1D483F3}" type="parTrans" cxnId="{8CC76282-6ACB-4F33-A63E-1EEDBF1B4DF8}">
      <dgm:prSet/>
      <dgm:spPr/>
      <dgm:t>
        <a:bodyPr/>
        <a:lstStyle/>
        <a:p>
          <a:endParaRPr lang="ru-RU"/>
        </a:p>
      </dgm:t>
    </dgm:pt>
    <dgm:pt modelId="{01BC93CF-9F62-42FD-A493-B91036EA1BF4}">
      <dgm:prSet phldrT="[Текст]"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just"/>
          <a:r>
            <a:rPr lang="ru-RU" sz="16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Указ Губернатора Иркутской области от 09.04.2019 г. № 67-уг единовременная денежная выплата малоимущим семьям, проживающим вне зоны цифрового эфирного вещания, на приобретение и установку пользовательского оборудования для приема сигнала спутникового телевизионного вещания, размер до 6 000 рублей.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887235-AD27-428F-8A05-4B38AA418A35}" type="sibTrans" cxnId="{F7E2EF89-9010-4276-99B6-F752B201AA17}">
      <dgm:prSet/>
      <dgm:spPr/>
      <dgm:t>
        <a:bodyPr/>
        <a:lstStyle/>
        <a:p>
          <a:endParaRPr lang="ru-RU"/>
        </a:p>
      </dgm:t>
    </dgm:pt>
    <dgm:pt modelId="{72E7DFAA-63C6-41AE-B6A9-258EC26F993C}" type="parTrans" cxnId="{F7E2EF89-9010-4276-99B6-F752B201AA17}">
      <dgm:prSet/>
      <dgm:spPr/>
      <dgm:t>
        <a:bodyPr/>
        <a:lstStyle/>
        <a:p>
          <a:endParaRPr lang="ru-RU"/>
        </a:p>
      </dgm:t>
    </dgm:pt>
    <dgm:pt modelId="{904D066D-5935-434A-B273-01607B33D9A7}" type="pres">
      <dgm:prSet presAssocID="{CDB2D5A2-FA90-473A-B4B4-C08141BF36E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3EA683-F8C1-48B5-A178-9FF804F0FAE9}" type="pres">
      <dgm:prSet presAssocID="{254B4B2C-1434-483E-91FC-619705450D17}" presName="parentLin" presStyleCnt="0"/>
      <dgm:spPr/>
      <dgm:t>
        <a:bodyPr/>
        <a:lstStyle/>
        <a:p>
          <a:endParaRPr lang="ru-RU"/>
        </a:p>
      </dgm:t>
    </dgm:pt>
    <dgm:pt modelId="{4B73C5A4-39B8-42CC-B3C9-C52D45932050}" type="pres">
      <dgm:prSet presAssocID="{254B4B2C-1434-483E-91FC-619705450D1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854667C-BD62-4C95-A0A2-FAF24DB8452D}" type="pres">
      <dgm:prSet presAssocID="{254B4B2C-1434-483E-91FC-619705450D17}" presName="parentText" presStyleLbl="node1" presStyleIdx="0" presStyleCnt="3" custScaleX="171697" custScaleY="42801" custLinFactNeighborX="-53961" custLinFactNeighborY="412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F9E79-6D2B-41DC-B7AE-76E35F1F0352}" type="pres">
      <dgm:prSet presAssocID="{254B4B2C-1434-483E-91FC-619705450D17}" presName="negativeSpace" presStyleCnt="0"/>
      <dgm:spPr/>
      <dgm:t>
        <a:bodyPr/>
        <a:lstStyle/>
        <a:p>
          <a:endParaRPr lang="ru-RU"/>
        </a:p>
      </dgm:t>
    </dgm:pt>
    <dgm:pt modelId="{17209DD7-BF64-412A-9058-C4B6F42A4517}" type="pres">
      <dgm:prSet presAssocID="{254B4B2C-1434-483E-91FC-619705450D17}" presName="childText" presStyleLbl="conFgAcc1" presStyleIdx="0" presStyleCnt="3" custScaleY="88628" custLinFactY="26771" custLinFactNeighborY="100000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  <dgm:t>
        <a:bodyPr/>
        <a:lstStyle/>
        <a:p>
          <a:endParaRPr lang="ru-RU"/>
        </a:p>
      </dgm:t>
    </dgm:pt>
    <dgm:pt modelId="{824837AF-A5FE-4FFD-93A7-A67A71ECF913}" type="pres">
      <dgm:prSet presAssocID="{F2E56178-9B8F-4064-9D8A-4F5BCEA5CAE4}" presName="spaceBetweenRectangles" presStyleCnt="0"/>
      <dgm:spPr/>
      <dgm:t>
        <a:bodyPr/>
        <a:lstStyle/>
        <a:p>
          <a:endParaRPr lang="ru-RU"/>
        </a:p>
      </dgm:t>
    </dgm:pt>
    <dgm:pt modelId="{DC8F29D6-7A4A-4FF4-B639-DFD1AB542751}" type="pres">
      <dgm:prSet presAssocID="{D3E103D7-63FE-4740-891E-289F0AA82999}" presName="parentLin" presStyleCnt="0"/>
      <dgm:spPr/>
      <dgm:t>
        <a:bodyPr/>
        <a:lstStyle/>
        <a:p>
          <a:endParaRPr lang="ru-RU"/>
        </a:p>
      </dgm:t>
    </dgm:pt>
    <dgm:pt modelId="{94D5E826-0DD5-4FA9-9BAD-075A27B5234A}" type="pres">
      <dgm:prSet presAssocID="{D3E103D7-63FE-4740-891E-289F0AA8299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C2F373B-6F47-4AA4-A2F5-0C444A2EE781}" type="pres">
      <dgm:prSet presAssocID="{D3E103D7-63FE-4740-891E-289F0AA82999}" presName="parentText" presStyleLbl="node1" presStyleIdx="1" presStyleCnt="3" custScaleX="183321" custScaleY="38984" custLinFactNeighborX="-51023" custLinFactNeighborY="123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147CF-62C4-4967-A385-E031AA3B8937}" type="pres">
      <dgm:prSet presAssocID="{D3E103D7-63FE-4740-891E-289F0AA82999}" presName="negativeSpace" presStyleCnt="0"/>
      <dgm:spPr/>
      <dgm:t>
        <a:bodyPr/>
        <a:lstStyle/>
        <a:p>
          <a:endParaRPr lang="ru-RU"/>
        </a:p>
      </dgm:t>
    </dgm:pt>
    <dgm:pt modelId="{035EA7A6-F277-4A6B-85E7-F36AC8C19139}" type="pres">
      <dgm:prSet presAssocID="{D3E103D7-63FE-4740-891E-289F0AA82999}" presName="childText" presStyleLbl="conFgAcc1" presStyleIdx="1" presStyleCnt="3" custScaleY="61657" custLinFactNeighborX="223" custLinFactNeighborY="9670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  <dgm:t>
        <a:bodyPr/>
        <a:lstStyle/>
        <a:p>
          <a:endParaRPr lang="ru-RU"/>
        </a:p>
      </dgm:t>
    </dgm:pt>
    <dgm:pt modelId="{E05978DB-533B-4F65-9ECE-77232FAE12C1}" type="pres">
      <dgm:prSet presAssocID="{1E0ADBE6-E3D4-4FE5-B0AA-2F0566721FFB}" presName="spaceBetweenRectangles" presStyleCnt="0"/>
      <dgm:spPr/>
      <dgm:t>
        <a:bodyPr/>
        <a:lstStyle/>
        <a:p>
          <a:endParaRPr lang="ru-RU"/>
        </a:p>
      </dgm:t>
    </dgm:pt>
    <dgm:pt modelId="{A8A48349-7368-482B-8450-08376FBDC3AD}" type="pres">
      <dgm:prSet presAssocID="{01BC93CF-9F62-42FD-A493-B91036EA1BF4}" presName="parentLin" presStyleCnt="0"/>
      <dgm:spPr/>
      <dgm:t>
        <a:bodyPr/>
        <a:lstStyle/>
        <a:p>
          <a:endParaRPr lang="ru-RU"/>
        </a:p>
      </dgm:t>
    </dgm:pt>
    <dgm:pt modelId="{7F1D6952-3ABE-48F9-94D4-81D1ABA5D991}" type="pres">
      <dgm:prSet presAssocID="{01BC93CF-9F62-42FD-A493-B91036EA1BF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1E354B3-C30E-48EE-95E1-3CE8B53CC67E}" type="pres">
      <dgm:prSet presAssocID="{01BC93CF-9F62-42FD-A493-B91036EA1BF4}" presName="parentText" presStyleLbl="node1" presStyleIdx="2" presStyleCnt="3" custScaleX="158532" custScaleY="47539" custLinFactNeighborX="-57354" custLinFactNeighborY="224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A02FED-7B68-4217-99C5-55DCF1E31A0A}" type="pres">
      <dgm:prSet presAssocID="{01BC93CF-9F62-42FD-A493-B91036EA1BF4}" presName="negativeSpace" presStyleCnt="0"/>
      <dgm:spPr/>
      <dgm:t>
        <a:bodyPr/>
        <a:lstStyle/>
        <a:p>
          <a:endParaRPr lang="ru-RU"/>
        </a:p>
      </dgm:t>
    </dgm:pt>
    <dgm:pt modelId="{73ED3932-FD85-4890-9CE9-B6BC6ACFB5A9}" type="pres">
      <dgm:prSet presAssocID="{01BC93CF-9F62-42FD-A493-B91036EA1BF4}" presName="childText" presStyleLbl="conFgAcc1" presStyleIdx="2" presStyleCnt="3" custScaleY="65509" custLinFactNeighborX="0" custLinFactNeighborY="41720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  <dgm:t>
        <a:bodyPr/>
        <a:lstStyle/>
        <a:p>
          <a:endParaRPr lang="ru-RU"/>
        </a:p>
      </dgm:t>
    </dgm:pt>
  </dgm:ptLst>
  <dgm:cxnLst>
    <dgm:cxn modelId="{BDA81499-63B7-4898-8765-15670A232814}" type="presOf" srcId="{CDB2D5A2-FA90-473A-B4B4-C08141BF36E1}" destId="{904D066D-5935-434A-B273-01607B33D9A7}" srcOrd="0" destOrd="0" presId="urn:microsoft.com/office/officeart/2005/8/layout/list1"/>
    <dgm:cxn modelId="{89780B28-D894-4F58-BF51-4354998CED07}" type="presOf" srcId="{D3E103D7-63FE-4740-891E-289F0AA82999}" destId="{3C2F373B-6F47-4AA4-A2F5-0C444A2EE781}" srcOrd="1" destOrd="0" presId="urn:microsoft.com/office/officeart/2005/8/layout/list1"/>
    <dgm:cxn modelId="{F7E2EF89-9010-4276-99B6-F752B201AA17}" srcId="{CDB2D5A2-FA90-473A-B4B4-C08141BF36E1}" destId="{01BC93CF-9F62-42FD-A493-B91036EA1BF4}" srcOrd="2" destOrd="0" parTransId="{72E7DFAA-63C6-41AE-B6A9-258EC26F993C}" sibTransId="{27887235-AD27-428F-8A05-4B38AA418A35}"/>
    <dgm:cxn modelId="{4A4C977D-350E-4A8A-B072-AC56B6CFB422}" type="presOf" srcId="{01BC93CF-9F62-42FD-A493-B91036EA1BF4}" destId="{7F1D6952-3ABE-48F9-94D4-81D1ABA5D991}" srcOrd="0" destOrd="0" presId="urn:microsoft.com/office/officeart/2005/8/layout/list1"/>
    <dgm:cxn modelId="{C8322163-205D-47DD-A803-68420E1DB97C}" type="presOf" srcId="{254B4B2C-1434-483E-91FC-619705450D17}" destId="{4B73C5A4-39B8-42CC-B3C9-C52D45932050}" srcOrd="0" destOrd="0" presId="urn:microsoft.com/office/officeart/2005/8/layout/list1"/>
    <dgm:cxn modelId="{D5346C87-662F-46C1-94B9-052C5CB23ABD}" srcId="{CDB2D5A2-FA90-473A-B4B4-C08141BF36E1}" destId="{254B4B2C-1434-483E-91FC-619705450D17}" srcOrd="0" destOrd="0" parTransId="{C26610C1-CDCA-469D-8AB5-C08FB93F72C4}" sibTransId="{F2E56178-9B8F-4064-9D8A-4F5BCEA5CAE4}"/>
    <dgm:cxn modelId="{73A99B17-C3EC-4AF8-A523-2B807DFDF83B}" type="presOf" srcId="{01BC93CF-9F62-42FD-A493-B91036EA1BF4}" destId="{61E354B3-C30E-48EE-95E1-3CE8B53CC67E}" srcOrd="1" destOrd="0" presId="urn:microsoft.com/office/officeart/2005/8/layout/list1"/>
    <dgm:cxn modelId="{F1F953BC-0B44-4B66-9538-D67CC680D897}" type="presOf" srcId="{D3E103D7-63FE-4740-891E-289F0AA82999}" destId="{94D5E826-0DD5-4FA9-9BAD-075A27B5234A}" srcOrd="0" destOrd="0" presId="urn:microsoft.com/office/officeart/2005/8/layout/list1"/>
    <dgm:cxn modelId="{B26DB710-2AB8-4652-A138-3761C38C5993}" type="presOf" srcId="{254B4B2C-1434-483E-91FC-619705450D17}" destId="{E854667C-BD62-4C95-A0A2-FAF24DB8452D}" srcOrd="1" destOrd="0" presId="urn:microsoft.com/office/officeart/2005/8/layout/list1"/>
    <dgm:cxn modelId="{8CC76282-6ACB-4F33-A63E-1EEDBF1B4DF8}" srcId="{CDB2D5A2-FA90-473A-B4B4-C08141BF36E1}" destId="{D3E103D7-63FE-4740-891E-289F0AA82999}" srcOrd="1" destOrd="0" parTransId="{2EDCBD34-CEAE-4700-8249-4E6CA1D483F3}" sibTransId="{1E0ADBE6-E3D4-4FE5-B0AA-2F0566721FFB}"/>
    <dgm:cxn modelId="{C54012F8-81D6-43D9-B99F-4B2A1A935424}" type="presParOf" srcId="{904D066D-5935-434A-B273-01607B33D9A7}" destId="{2B3EA683-F8C1-48B5-A178-9FF804F0FAE9}" srcOrd="0" destOrd="0" presId="urn:microsoft.com/office/officeart/2005/8/layout/list1"/>
    <dgm:cxn modelId="{CF6961EE-A4A2-4C72-8CA4-B27853975DFC}" type="presParOf" srcId="{2B3EA683-F8C1-48B5-A178-9FF804F0FAE9}" destId="{4B73C5A4-39B8-42CC-B3C9-C52D45932050}" srcOrd="0" destOrd="0" presId="urn:microsoft.com/office/officeart/2005/8/layout/list1"/>
    <dgm:cxn modelId="{15E894E5-DADC-461E-9873-9CC8A9377041}" type="presParOf" srcId="{2B3EA683-F8C1-48B5-A178-9FF804F0FAE9}" destId="{E854667C-BD62-4C95-A0A2-FAF24DB8452D}" srcOrd="1" destOrd="0" presId="urn:microsoft.com/office/officeart/2005/8/layout/list1"/>
    <dgm:cxn modelId="{0B209F60-B3E2-41B8-84D0-9622677857BC}" type="presParOf" srcId="{904D066D-5935-434A-B273-01607B33D9A7}" destId="{317F9E79-6D2B-41DC-B7AE-76E35F1F0352}" srcOrd="1" destOrd="0" presId="urn:microsoft.com/office/officeart/2005/8/layout/list1"/>
    <dgm:cxn modelId="{8ECCC385-1600-4C79-AB22-C290EEA28DD2}" type="presParOf" srcId="{904D066D-5935-434A-B273-01607B33D9A7}" destId="{17209DD7-BF64-412A-9058-C4B6F42A4517}" srcOrd="2" destOrd="0" presId="urn:microsoft.com/office/officeart/2005/8/layout/list1"/>
    <dgm:cxn modelId="{A5570578-5CC7-4F33-93DB-AC9BF83E7B51}" type="presParOf" srcId="{904D066D-5935-434A-B273-01607B33D9A7}" destId="{824837AF-A5FE-4FFD-93A7-A67A71ECF913}" srcOrd="3" destOrd="0" presId="urn:microsoft.com/office/officeart/2005/8/layout/list1"/>
    <dgm:cxn modelId="{4FF963AA-FC50-4C9D-B97F-0E420E26E3C6}" type="presParOf" srcId="{904D066D-5935-434A-B273-01607B33D9A7}" destId="{DC8F29D6-7A4A-4FF4-B639-DFD1AB542751}" srcOrd="4" destOrd="0" presId="urn:microsoft.com/office/officeart/2005/8/layout/list1"/>
    <dgm:cxn modelId="{E370FD22-D551-4430-A1DE-4D55138BC961}" type="presParOf" srcId="{DC8F29D6-7A4A-4FF4-B639-DFD1AB542751}" destId="{94D5E826-0DD5-4FA9-9BAD-075A27B5234A}" srcOrd="0" destOrd="0" presId="urn:microsoft.com/office/officeart/2005/8/layout/list1"/>
    <dgm:cxn modelId="{08698620-8BBB-480F-8C76-EC889657E225}" type="presParOf" srcId="{DC8F29D6-7A4A-4FF4-B639-DFD1AB542751}" destId="{3C2F373B-6F47-4AA4-A2F5-0C444A2EE781}" srcOrd="1" destOrd="0" presId="urn:microsoft.com/office/officeart/2005/8/layout/list1"/>
    <dgm:cxn modelId="{7BBB0A25-170E-451D-83A4-E71FC4CD3FD7}" type="presParOf" srcId="{904D066D-5935-434A-B273-01607B33D9A7}" destId="{CDA147CF-62C4-4967-A385-E031AA3B8937}" srcOrd="5" destOrd="0" presId="urn:microsoft.com/office/officeart/2005/8/layout/list1"/>
    <dgm:cxn modelId="{02722408-7600-4837-B29B-3C5744776BA0}" type="presParOf" srcId="{904D066D-5935-434A-B273-01607B33D9A7}" destId="{035EA7A6-F277-4A6B-85E7-F36AC8C19139}" srcOrd="6" destOrd="0" presId="urn:microsoft.com/office/officeart/2005/8/layout/list1"/>
    <dgm:cxn modelId="{1E416FA5-E8E9-453C-9F01-1044877095D4}" type="presParOf" srcId="{904D066D-5935-434A-B273-01607B33D9A7}" destId="{E05978DB-533B-4F65-9ECE-77232FAE12C1}" srcOrd="7" destOrd="0" presId="urn:microsoft.com/office/officeart/2005/8/layout/list1"/>
    <dgm:cxn modelId="{FC8BE801-9CD9-44C3-85F9-FA788C284FD8}" type="presParOf" srcId="{904D066D-5935-434A-B273-01607B33D9A7}" destId="{A8A48349-7368-482B-8450-08376FBDC3AD}" srcOrd="8" destOrd="0" presId="urn:microsoft.com/office/officeart/2005/8/layout/list1"/>
    <dgm:cxn modelId="{1CDF2291-B9E1-4C0D-A472-BAC23A53FDF7}" type="presParOf" srcId="{A8A48349-7368-482B-8450-08376FBDC3AD}" destId="{7F1D6952-3ABE-48F9-94D4-81D1ABA5D991}" srcOrd="0" destOrd="0" presId="urn:microsoft.com/office/officeart/2005/8/layout/list1"/>
    <dgm:cxn modelId="{996C22ED-5E10-4111-B139-FCD1040CB2B2}" type="presParOf" srcId="{A8A48349-7368-482B-8450-08376FBDC3AD}" destId="{61E354B3-C30E-48EE-95E1-3CE8B53CC67E}" srcOrd="1" destOrd="0" presId="urn:microsoft.com/office/officeart/2005/8/layout/list1"/>
    <dgm:cxn modelId="{CADCCF16-861A-4191-8086-CC856E7D6040}" type="presParOf" srcId="{904D066D-5935-434A-B273-01607B33D9A7}" destId="{9DA02FED-7B68-4217-99C5-55DCF1E31A0A}" srcOrd="9" destOrd="0" presId="urn:microsoft.com/office/officeart/2005/8/layout/list1"/>
    <dgm:cxn modelId="{5BD82A0A-8EC6-4E04-833D-148B34CA5071}" type="presParOf" srcId="{904D066D-5935-434A-B273-01607B33D9A7}" destId="{73ED3932-FD85-4890-9CE9-B6BC6ACFB5A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09DD7-BF64-412A-9058-C4B6F42A4517}">
      <dsp:nvSpPr>
        <dsp:cNvPr id="0" name=""/>
        <dsp:cNvSpPr/>
      </dsp:nvSpPr>
      <dsp:spPr>
        <a:xfrm>
          <a:off x="0" y="1197949"/>
          <a:ext cx="11305816" cy="1451726"/>
        </a:xfrm>
        <a:prstGeom prst="rect">
          <a:avLst/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54667C-BD62-4C95-A0A2-FAF24DB8452D}">
      <dsp:nvSpPr>
        <dsp:cNvPr id="0" name=""/>
        <dsp:cNvSpPr/>
      </dsp:nvSpPr>
      <dsp:spPr>
        <a:xfrm>
          <a:off x="207644" y="1337581"/>
          <a:ext cx="10841385" cy="821265"/>
        </a:xfrm>
        <a:prstGeom prst="round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33" tIns="0" rIns="299133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</a:t>
          </a:r>
          <a:r>
            <a:rPr lang="ru-RU" alt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Указ Губернатора Иркутской области от 15.01.2019 г. № 11-уг единовременная денежная компенсация в размере </a:t>
          </a:r>
          <a:br>
            <a:rPr lang="ru-RU" alt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alt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50 % стоимости 1 комплекта оборудования, но не более 1,0 тыс. рублей для инвалидов (участников) Великой Отечественной войны, тружеников тыла, инвалидов 1 и 2 групп;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7735" y="1377672"/>
        <a:ext cx="10761203" cy="741083"/>
      </dsp:txXfrm>
    </dsp:sp>
    <dsp:sp modelId="{035EA7A6-F277-4A6B-85E7-F36AC8C19139}">
      <dsp:nvSpPr>
        <dsp:cNvPr id="0" name=""/>
        <dsp:cNvSpPr/>
      </dsp:nvSpPr>
      <dsp:spPr>
        <a:xfrm>
          <a:off x="0" y="2339219"/>
          <a:ext cx="11305816" cy="1009941"/>
        </a:xfrm>
        <a:prstGeom prst="rect">
          <a:avLst/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F373B-6F47-4AA4-A2F5-0C444A2EE781}">
      <dsp:nvSpPr>
        <dsp:cNvPr id="0" name=""/>
        <dsp:cNvSpPr/>
      </dsp:nvSpPr>
      <dsp:spPr>
        <a:xfrm>
          <a:off x="207646" y="2447448"/>
          <a:ext cx="10881116" cy="748024"/>
        </a:xfrm>
        <a:prstGeom prst="round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33" tIns="0" rIns="299133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б) Закон Иркутской области от 19.07.2010 № 73-ОЗ государственная социальная помощь (малоимущим семьям (малоимущим одиноко проживающим гражданам), среднедушевой доход которых ниже однократной величины прожиточного минимума);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162" y="2483964"/>
        <a:ext cx="10808084" cy="674992"/>
      </dsp:txXfrm>
    </dsp:sp>
    <dsp:sp modelId="{73ED3932-FD85-4890-9CE9-B6BC6ACFB5A9}">
      <dsp:nvSpPr>
        <dsp:cNvPr id="0" name=""/>
        <dsp:cNvSpPr/>
      </dsp:nvSpPr>
      <dsp:spPr>
        <a:xfrm>
          <a:off x="0" y="3713773"/>
          <a:ext cx="11305816" cy="1073037"/>
        </a:xfrm>
        <a:prstGeom prst="rect">
          <a:avLst/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354B3-C30E-48EE-95E1-3CE8B53CC67E}">
      <dsp:nvSpPr>
        <dsp:cNvPr id="0" name=""/>
        <dsp:cNvSpPr/>
      </dsp:nvSpPr>
      <dsp:spPr>
        <a:xfrm>
          <a:off x="207643" y="3791197"/>
          <a:ext cx="10806512" cy="912178"/>
        </a:xfrm>
        <a:prstGeom prst="roundRect">
          <a:avLst/>
        </a:prstGeom>
        <a:solidFill>
          <a:schemeClr val="bg2">
            <a:lumMod val="9000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33" tIns="0" rIns="299133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Указ Губернатора Иркутской области от 09.04.2019 г. № 67-уг единовременная денежная выплата малоимущим семьям, проживающим вне зоны цифрового эфирного вещания, на приобретение и установку пользовательского оборудования для приема сигнала спутникового телевизионного вещания, размер до 6 000 рублей.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172" y="3835726"/>
        <a:ext cx="10717454" cy="823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1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40E61-DF23-4992-ACAC-0539D4CB096F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77086"/>
            <a:ext cx="5437821" cy="390852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959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8959"/>
            <a:ext cx="2946351" cy="4976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D16C4-FDCE-4AF5-AE1C-770C8450FC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55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35363" y="9357636"/>
            <a:ext cx="2935178" cy="49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73" tIns="45286" rIns="90573" bIns="4528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2638" indent="-227013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9838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7038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4238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1438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93F1339-EBCF-40BA-9D85-2616C58FEA6D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35363" y="9357636"/>
            <a:ext cx="2935178" cy="49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73" tIns="45286" rIns="90573" bIns="45286" anchor="b"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825" indent="-227013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2638" indent="-227013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9838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7038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4238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1438" indent="-227013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24AACC0-E88C-4785-8684-4CFF7E436B41}" type="slidenum">
              <a:rPr lang="ru-RU" altLang="ru-RU"/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69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9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21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980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429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36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85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6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344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791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994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75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069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928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233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997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008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4652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199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0544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74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38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22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5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5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14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43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84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5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8372A-AE83-4018-B1F0-31652796A2EA}" type="datetimeFigureOut">
              <a:rPr lang="ru-RU" smtClean="0"/>
              <a:t>15.04.2019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7AF667-D749-47BB-B069-17E3C88BE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69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4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94" y="150284"/>
            <a:ext cx="1244570" cy="1004870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chemeClr val="bg2">
                <a:alpha val="70000"/>
              </a:schemeClr>
            </a:outerShdw>
          </a:effectLst>
          <a:extLst/>
        </p:spPr>
      </p:pic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351005" y="198880"/>
            <a:ext cx="10149017" cy="703265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89000">
                <a:schemeClr val="bg2">
                  <a:lumMod val="9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altLang="ru-RU" sz="2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социально незащищенным категориям граждан в связи с переходом на цифровое телевещание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14903761"/>
              </p:ext>
            </p:extLst>
          </p:nvPr>
        </p:nvGraphicFramePr>
        <p:xfrm>
          <a:off x="433101" y="1630524"/>
          <a:ext cx="11305817" cy="4794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66365" y="2510934"/>
            <a:ext cx="1107255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ru-RU" alt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гражданам, проживающим </a:t>
            </a:r>
            <a:r>
              <a:rPr lang="ru-RU" altLang="ru-RU" sz="1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зоне </a:t>
            </a:r>
            <a:r>
              <a:rPr lang="ru-RU" alt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цифрового эфирного наземного телевещания</a:t>
            </a:r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0746" y="4916567"/>
            <a:ext cx="10259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гражданам, проживающим </a:t>
            </a:r>
            <a:r>
              <a:rPr lang="ru-RU" altLang="ru-RU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 зоны </a:t>
            </a:r>
            <a:r>
              <a:rPr lang="ru-RU" alt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цифрового эфирного наземного телевещания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0746" y="1289899"/>
            <a:ext cx="10859276" cy="1200329"/>
          </a:xfrm>
          <a:prstGeom prst="rect">
            <a:avLst/>
          </a:prstGeom>
          <a:ln w="28575"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FontTx/>
              <a:buNone/>
              <a:defRPr/>
            </a:pPr>
            <a:r>
              <a:rPr lang="ru-RU" altLang="ru-RU" b="1" dirty="0" smtClean="0">
                <a:ln>
                  <a:solidFill>
                    <a:schemeClr val="bg1"/>
                  </a:solidFill>
                </a:ln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ИЮНЯ 2019 ГОДА В ИРКУТСКОЙ ОБЛАСТИ ПРЕКРАЩАЕТСЯ АНАЛОГОВОЕ ВЕЩАНИЕ ОБЯЗАТЕЛЬНЫХ ОБЩЕДОСТУПНЫХ ТЕЛЕРАДИОКАНАЛОВ.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altLang="ru-RU" i="1" dirty="0" smtClean="0">
                <a:ln>
                  <a:solidFill>
                    <a:schemeClr val="bg1"/>
                  </a:solidFill>
                </a:ln>
                <a:solidFill>
                  <a:schemeClr val="tx2"/>
                </a:solidFill>
              </a:rPr>
              <a:t>562 населенных пункта с населением 90 тыс. чел., где будет спутниковое вещание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altLang="ru-RU" i="1" dirty="0" smtClean="0">
                <a:ln>
                  <a:solidFill>
                    <a:schemeClr val="bg1"/>
                  </a:solidFill>
                </a:ln>
                <a:solidFill>
                  <a:schemeClr val="tx2"/>
                </a:solidFill>
              </a:rPr>
              <a:t>Оставшиеся населенные пункты попадают под зону цифрового вещания</a:t>
            </a:r>
            <a:endParaRPr lang="ru-RU" altLang="ru-RU" i="1" dirty="0">
              <a:ln>
                <a:solidFill>
                  <a:schemeClr val="bg1"/>
                </a:solidFill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23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1382</TotalTime>
  <Words>127</Words>
  <Application>Microsoft Office PowerPoint</Application>
  <PresentationFormat>Широкоэкранный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Times New Roman</vt:lpstr>
      <vt:lpstr>Wingdings 2</vt:lpstr>
      <vt:lpstr>Wingdings 3</vt:lpstr>
      <vt:lpstr>HDOfficeLightV0</vt:lpstr>
      <vt:lpstr>Легкий дым</vt:lpstr>
      <vt:lpstr>Презентация PowerPoint</vt:lpstr>
    </vt:vector>
  </TitlesOfParts>
  <Company>Guszn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Власенко Алла Васильевна</dc:creator>
  <cp:lastModifiedBy>Красноштанов Артём Викторович</cp:lastModifiedBy>
  <cp:revision>101</cp:revision>
  <cp:lastPrinted>2019-02-22T03:20:13Z</cp:lastPrinted>
  <dcterms:created xsi:type="dcterms:W3CDTF">2019-02-15T01:01:25Z</dcterms:created>
  <dcterms:modified xsi:type="dcterms:W3CDTF">2019-04-15T06:16:26Z</dcterms:modified>
</cp:coreProperties>
</file>